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321" r:id="rId2"/>
    <p:sldId id="328" r:id="rId3"/>
    <p:sldId id="327" r:id="rId4"/>
    <p:sldId id="326" r:id="rId5"/>
    <p:sldId id="322" r:id="rId6"/>
    <p:sldId id="323" r:id="rId7"/>
    <p:sldId id="324" r:id="rId8"/>
  </p:sldIdLst>
  <p:sldSz cx="9144000" cy="6858000" type="screen4x3"/>
  <p:notesSz cx="7010400" cy="9296400"/>
  <p:defaultTextStyle>
    <a:defPPr>
      <a:defRPr lang="en-US"/>
    </a:defPPr>
    <a:lvl1pPr algn="ctr" rtl="0" fontAlgn="base">
      <a:spcBef>
        <a:spcPct val="0"/>
      </a:spcBef>
      <a:spcAft>
        <a:spcPct val="0"/>
      </a:spcAft>
      <a:defRPr sz="1600" kern="1200">
        <a:solidFill>
          <a:schemeClr val="tx1"/>
        </a:solidFill>
        <a:latin typeface="Verdana" pitchFamily="-106" charset="0"/>
        <a:ea typeface="ＭＳ Ｐゴシック" pitchFamily="-106" charset="-128"/>
        <a:cs typeface="+mn-cs"/>
      </a:defRPr>
    </a:lvl1pPr>
    <a:lvl2pPr marL="457200" algn="ctr" rtl="0" fontAlgn="base">
      <a:spcBef>
        <a:spcPct val="0"/>
      </a:spcBef>
      <a:spcAft>
        <a:spcPct val="0"/>
      </a:spcAft>
      <a:defRPr sz="1600" kern="1200">
        <a:solidFill>
          <a:schemeClr val="tx1"/>
        </a:solidFill>
        <a:latin typeface="Verdana" pitchFamily="-106" charset="0"/>
        <a:ea typeface="ＭＳ Ｐゴシック" pitchFamily="-106" charset="-128"/>
        <a:cs typeface="+mn-cs"/>
      </a:defRPr>
    </a:lvl2pPr>
    <a:lvl3pPr marL="914400" algn="ctr" rtl="0" fontAlgn="base">
      <a:spcBef>
        <a:spcPct val="0"/>
      </a:spcBef>
      <a:spcAft>
        <a:spcPct val="0"/>
      </a:spcAft>
      <a:defRPr sz="1600" kern="1200">
        <a:solidFill>
          <a:schemeClr val="tx1"/>
        </a:solidFill>
        <a:latin typeface="Verdana" pitchFamily="-106" charset="0"/>
        <a:ea typeface="ＭＳ Ｐゴシック" pitchFamily="-106" charset="-128"/>
        <a:cs typeface="+mn-cs"/>
      </a:defRPr>
    </a:lvl3pPr>
    <a:lvl4pPr marL="1371600" algn="ctr" rtl="0" fontAlgn="base">
      <a:spcBef>
        <a:spcPct val="0"/>
      </a:spcBef>
      <a:spcAft>
        <a:spcPct val="0"/>
      </a:spcAft>
      <a:defRPr sz="1600" kern="1200">
        <a:solidFill>
          <a:schemeClr val="tx1"/>
        </a:solidFill>
        <a:latin typeface="Verdana" pitchFamily="-106" charset="0"/>
        <a:ea typeface="ＭＳ Ｐゴシック" pitchFamily="-106" charset="-128"/>
        <a:cs typeface="+mn-cs"/>
      </a:defRPr>
    </a:lvl4pPr>
    <a:lvl5pPr marL="1828800" algn="ctr" rtl="0" fontAlgn="base">
      <a:spcBef>
        <a:spcPct val="0"/>
      </a:spcBef>
      <a:spcAft>
        <a:spcPct val="0"/>
      </a:spcAft>
      <a:defRPr sz="1600" kern="1200">
        <a:solidFill>
          <a:schemeClr val="tx1"/>
        </a:solidFill>
        <a:latin typeface="Verdana" pitchFamily="-106" charset="0"/>
        <a:ea typeface="ＭＳ Ｐゴシック" pitchFamily="-106" charset="-128"/>
        <a:cs typeface="+mn-cs"/>
      </a:defRPr>
    </a:lvl5pPr>
    <a:lvl6pPr marL="2286000" algn="l" defTabSz="914400" rtl="0" eaLnBrk="1" latinLnBrk="0" hangingPunct="1">
      <a:defRPr sz="1600" kern="1200">
        <a:solidFill>
          <a:schemeClr val="tx1"/>
        </a:solidFill>
        <a:latin typeface="Verdana" pitchFamily="-106" charset="0"/>
        <a:ea typeface="ＭＳ Ｐゴシック" pitchFamily="-106" charset="-128"/>
        <a:cs typeface="+mn-cs"/>
      </a:defRPr>
    </a:lvl6pPr>
    <a:lvl7pPr marL="2743200" algn="l" defTabSz="914400" rtl="0" eaLnBrk="1" latinLnBrk="0" hangingPunct="1">
      <a:defRPr sz="1600" kern="1200">
        <a:solidFill>
          <a:schemeClr val="tx1"/>
        </a:solidFill>
        <a:latin typeface="Verdana" pitchFamily="-106" charset="0"/>
        <a:ea typeface="ＭＳ Ｐゴシック" pitchFamily="-106" charset="-128"/>
        <a:cs typeface="+mn-cs"/>
      </a:defRPr>
    </a:lvl7pPr>
    <a:lvl8pPr marL="3200400" algn="l" defTabSz="914400" rtl="0" eaLnBrk="1" latinLnBrk="0" hangingPunct="1">
      <a:defRPr sz="1600" kern="1200">
        <a:solidFill>
          <a:schemeClr val="tx1"/>
        </a:solidFill>
        <a:latin typeface="Verdana" pitchFamily="-106" charset="0"/>
        <a:ea typeface="ＭＳ Ｐゴシック" pitchFamily="-106" charset="-128"/>
        <a:cs typeface="+mn-cs"/>
      </a:defRPr>
    </a:lvl8pPr>
    <a:lvl9pPr marL="3657600" algn="l" defTabSz="914400" rtl="0" eaLnBrk="1" latinLnBrk="0" hangingPunct="1">
      <a:defRPr sz="1600" kern="1200">
        <a:solidFill>
          <a:schemeClr val="tx1"/>
        </a:solidFill>
        <a:latin typeface="Verdana" pitchFamily="-106"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6DC5"/>
    <a:srgbClr val="A7B400"/>
    <a:srgbClr val="90B4E8"/>
    <a:srgbClr val="3F1948"/>
    <a:srgbClr val="3374D4"/>
    <a:srgbClr val="000000"/>
    <a:srgbClr val="F9A350"/>
    <a:srgbClr val="A63F1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notesViewPr>
    <p:cSldViewPr snapToGrid="0">
      <p:cViewPr varScale="1">
        <p:scale>
          <a:sx n="120" d="100"/>
          <a:sy n="120" d="100"/>
        </p:scale>
        <p:origin x="-2688" y="-9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706" tIns="45852" rIns="91706" bIns="45852" numCol="1" anchor="t" anchorCtr="0" compatLnSpc="1">
            <a:prstTxWarp prst="textNoShape">
              <a:avLst/>
            </a:prstTxWarp>
          </a:bodyPr>
          <a:lstStyle>
            <a:lvl1pPr algn="l" defTabSz="917575">
              <a:defRPr sz="1200">
                <a:latin typeface="Verdana" pitchFamily="34" charset="0"/>
                <a:ea typeface="+mn-ea"/>
              </a:defRPr>
            </a:lvl1pPr>
          </a:lstStyle>
          <a:p>
            <a:pPr>
              <a:defRPr/>
            </a:pPr>
            <a:endParaRPr lang="en-US"/>
          </a:p>
        </p:txBody>
      </p:sp>
      <p:sp>
        <p:nvSpPr>
          <p:cNvPr id="57347"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706" tIns="45852" rIns="91706" bIns="45852" numCol="1" anchor="t" anchorCtr="0" compatLnSpc="1">
            <a:prstTxWarp prst="textNoShape">
              <a:avLst/>
            </a:prstTxWarp>
          </a:bodyPr>
          <a:lstStyle>
            <a:lvl1pPr algn="r" defTabSz="917575">
              <a:defRPr sz="1200">
                <a:latin typeface="Verdana" pitchFamily="34" charset="0"/>
                <a:ea typeface="+mn-ea"/>
              </a:defRPr>
            </a:lvl1pPr>
          </a:lstStyle>
          <a:p>
            <a:pPr>
              <a:defRPr/>
            </a:pPr>
            <a:endParaRPr lang="en-US"/>
          </a:p>
        </p:txBody>
      </p:sp>
      <p:sp>
        <p:nvSpPr>
          <p:cNvPr id="57348"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706" tIns="45852" rIns="91706" bIns="45852" numCol="1" anchor="b" anchorCtr="0" compatLnSpc="1">
            <a:prstTxWarp prst="textNoShape">
              <a:avLst/>
            </a:prstTxWarp>
          </a:bodyPr>
          <a:lstStyle>
            <a:lvl1pPr algn="l" defTabSz="917575">
              <a:defRPr sz="1200">
                <a:latin typeface="Verdana" pitchFamily="34" charset="0"/>
                <a:ea typeface="+mn-ea"/>
              </a:defRPr>
            </a:lvl1pPr>
          </a:lstStyle>
          <a:p>
            <a:pPr>
              <a:defRPr/>
            </a:pPr>
            <a:endParaRPr lang="en-US"/>
          </a:p>
        </p:txBody>
      </p:sp>
      <p:sp>
        <p:nvSpPr>
          <p:cNvPr id="57349"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706" tIns="45852" rIns="91706" bIns="45852" numCol="1" anchor="b" anchorCtr="0" compatLnSpc="1">
            <a:prstTxWarp prst="textNoShape">
              <a:avLst/>
            </a:prstTxWarp>
          </a:bodyPr>
          <a:lstStyle>
            <a:lvl1pPr algn="r" defTabSz="917575">
              <a:defRPr sz="1200"/>
            </a:lvl1pPr>
          </a:lstStyle>
          <a:p>
            <a:pPr>
              <a:defRPr/>
            </a:pPr>
            <a:fld id="{C5BF4056-C129-465A-80BC-B70FDCFDC3B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706" tIns="45852" rIns="91706" bIns="45852" numCol="1" anchor="t" anchorCtr="0" compatLnSpc="1">
            <a:prstTxWarp prst="textNoShape">
              <a:avLst/>
            </a:prstTxWarp>
          </a:bodyPr>
          <a:lstStyle>
            <a:lvl1pPr algn="l" defTabSz="917575">
              <a:defRPr sz="1200">
                <a:latin typeface="Verdana" pitchFamily="34" charset="0"/>
                <a:ea typeface="+mn-ea"/>
              </a:defRPr>
            </a:lvl1pPr>
          </a:lstStyle>
          <a:p>
            <a:pPr>
              <a:defRPr/>
            </a:pPr>
            <a:endParaRPr lang="en-US"/>
          </a:p>
        </p:txBody>
      </p:sp>
      <p:sp>
        <p:nvSpPr>
          <p:cNvPr id="1126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706" tIns="45852" rIns="91706" bIns="45852" numCol="1" anchor="t" anchorCtr="0" compatLnSpc="1">
            <a:prstTxWarp prst="textNoShape">
              <a:avLst/>
            </a:prstTxWarp>
          </a:bodyPr>
          <a:lstStyle>
            <a:lvl1pPr algn="r" defTabSz="917575">
              <a:defRPr sz="1200">
                <a:latin typeface="Verdana" pitchFamily="34" charset="0"/>
                <a:ea typeface="+mn-ea"/>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00088" y="4416425"/>
            <a:ext cx="5610225" cy="4183063"/>
          </a:xfrm>
          <a:prstGeom prst="rect">
            <a:avLst/>
          </a:prstGeom>
          <a:noFill/>
          <a:ln w="9525">
            <a:noFill/>
            <a:miter lim="800000"/>
            <a:headEnd/>
            <a:tailEnd/>
          </a:ln>
          <a:effectLst/>
        </p:spPr>
        <p:txBody>
          <a:bodyPr vert="horz" wrap="square" lIns="91706" tIns="45852" rIns="91706" bIns="458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706" tIns="45852" rIns="91706" bIns="45852" numCol="1" anchor="b" anchorCtr="0" compatLnSpc="1">
            <a:prstTxWarp prst="textNoShape">
              <a:avLst/>
            </a:prstTxWarp>
          </a:bodyPr>
          <a:lstStyle>
            <a:lvl1pPr algn="l" defTabSz="917575">
              <a:defRPr sz="1200">
                <a:latin typeface="Verdana" pitchFamily="34" charset="0"/>
                <a:ea typeface="+mn-ea"/>
              </a:defRPr>
            </a:lvl1pPr>
          </a:lstStyle>
          <a:p>
            <a:pPr>
              <a:defRPr/>
            </a:pPr>
            <a:endParaRPr lang="en-US"/>
          </a:p>
        </p:txBody>
      </p:sp>
      <p:sp>
        <p:nvSpPr>
          <p:cNvPr id="1127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706" tIns="45852" rIns="91706" bIns="45852" numCol="1" anchor="b" anchorCtr="0" compatLnSpc="1">
            <a:prstTxWarp prst="textNoShape">
              <a:avLst/>
            </a:prstTxWarp>
          </a:bodyPr>
          <a:lstStyle>
            <a:lvl1pPr algn="r" defTabSz="917575">
              <a:defRPr sz="1200"/>
            </a:lvl1pPr>
          </a:lstStyle>
          <a:p>
            <a:pPr>
              <a:defRPr/>
            </a:pPr>
            <a:fld id="{91B89870-4B3F-41B9-9C82-D6B7D3D7DBE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Verdana" pitchFamily="34"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1B89870-4B3F-41B9-9C82-D6B7D3D7DBEE}"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1B89870-4B3F-41B9-9C82-D6B7D3D7DBEE}"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1B89870-4B3F-41B9-9C82-D6B7D3D7DBE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1B89870-4B3F-41B9-9C82-D6B7D3D7DBE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1B89870-4B3F-41B9-9C82-D6B7D3D7DBE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1B89870-4B3F-41B9-9C82-D6B7D3D7DBEE}"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1"/>
          <p:cNvSpPr>
            <a:spLocks noChangeArrowheads="1"/>
          </p:cNvSpPr>
          <p:nvPr/>
        </p:nvSpPr>
        <p:spPr bwMode="auto">
          <a:xfrm>
            <a:off x="0" y="6657975"/>
            <a:ext cx="2657475" cy="198438"/>
          </a:xfrm>
          <a:prstGeom prst="rect">
            <a:avLst/>
          </a:prstGeom>
          <a:noFill/>
          <a:ln w="9525">
            <a:noFill/>
            <a:miter lim="800000"/>
            <a:headEnd/>
            <a:tailEnd/>
          </a:ln>
          <a:effectLst/>
        </p:spPr>
        <p:txBody>
          <a:bodyPr wrap="none">
            <a:spAutoFit/>
          </a:bodyPr>
          <a:lstStyle/>
          <a:p>
            <a:pPr algn="l">
              <a:defRPr/>
            </a:pPr>
            <a:r>
              <a:rPr lang="en-US" sz="700"/>
              <a:t>©2009 Waters Corporation | COMPANY CONFIDENTIAL</a:t>
            </a:r>
          </a:p>
        </p:txBody>
      </p:sp>
      <p:pic>
        <p:nvPicPr>
          <p:cNvPr id="5" name="Picture 7" descr="ppt_header_2_white_notitle.tif"/>
          <p:cNvPicPr>
            <a:picLocks noChangeAspect="1"/>
          </p:cNvPicPr>
          <p:nvPr userDrawn="1"/>
        </p:nvPicPr>
        <p:blipFill>
          <a:blip r:embed="rId2" cstate="print"/>
          <a:srcRect/>
          <a:stretch>
            <a:fillRect/>
          </a:stretch>
        </p:blipFill>
        <p:spPr bwMode="auto">
          <a:xfrm>
            <a:off x="0" y="0"/>
            <a:ext cx="9134475" cy="1295400"/>
          </a:xfrm>
          <a:prstGeom prst="rect">
            <a:avLst/>
          </a:prstGeom>
          <a:noFill/>
          <a:ln w="9525">
            <a:noFill/>
            <a:miter lim="800000"/>
            <a:headEnd/>
            <a:tailEnd/>
          </a:ln>
        </p:spPr>
      </p:pic>
      <p:sp>
        <p:nvSpPr>
          <p:cNvPr id="6" name="Rectangle 11"/>
          <p:cNvSpPr>
            <a:spLocks noChangeArrowheads="1"/>
          </p:cNvSpPr>
          <p:nvPr userDrawn="1"/>
        </p:nvSpPr>
        <p:spPr bwMode="auto">
          <a:xfrm>
            <a:off x="0" y="6657975"/>
            <a:ext cx="1406525" cy="200025"/>
          </a:xfrm>
          <a:prstGeom prst="rect">
            <a:avLst/>
          </a:prstGeom>
          <a:noFill/>
          <a:ln w="9525">
            <a:noFill/>
            <a:miter lim="800000"/>
            <a:headEnd/>
            <a:tailEnd/>
          </a:ln>
          <a:effectLst/>
        </p:spPr>
        <p:txBody>
          <a:bodyPr wrap="none">
            <a:spAutoFit/>
          </a:bodyPr>
          <a:lstStyle/>
          <a:p>
            <a:pPr algn="l">
              <a:defRPr/>
            </a:pPr>
            <a:r>
              <a:rPr lang="en-US" sz="700">
                <a:solidFill>
                  <a:schemeClr val="bg1"/>
                </a:solidFill>
              </a:rPr>
              <a:t>©2011 Waters Corporation</a:t>
            </a:r>
          </a:p>
        </p:txBody>
      </p:sp>
      <p:sp>
        <p:nvSpPr>
          <p:cNvPr id="29699" name="Rectangle 8"/>
          <p:cNvSpPr>
            <a:spLocks noGrp="1" noChangeArrowheads="1"/>
          </p:cNvSpPr>
          <p:nvPr>
            <p:ph type="ctrTitle"/>
          </p:nvPr>
        </p:nvSpPr>
        <p:spPr bwMode="invGray">
          <a:xfrm>
            <a:off x="685800" y="2130425"/>
            <a:ext cx="7772400" cy="1470025"/>
          </a:xfrm>
        </p:spPr>
        <p:txBody>
          <a:bodyPr lIns="0" tIns="0" rIns="0" bIns="0"/>
          <a:lstStyle>
            <a:lvl1pPr algn="ctr">
              <a:lnSpc>
                <a:spcPct val="110000"/>
              </a:lnSpc>
              <a:defRPr/>
            </a:lvl1pPr>
          </a:lstStyle>
          <a:p>
            <a:r>
              <a:rPr lang="en-US" smtClean="0"/>
              <a:t>Click to edit Master title style</a:t>
            </a:r>
            <a:endParaRPr lang="en-US"/>
          </a:p>
        </p:txBody>
      </p:sp>
      <p:sp>
        <p:nvSpPr>
          <p:cNvPr id="29701" name="Rectangle 14"/>
          <p:cNvSpPr>
            <a:spLocks noGrp="1" noChangeArrowheads="1"/>
          </p:cNvSpPr>
          <p:nvPr>
            <p:ph type="subTitle" idx="1"/>
          </p:nvPr>
        </p:nvSpPr>
        <p:spPr>
          <a:xfrm>
            <a:off x="1371600" y="3886200"/>
            <a:ext cx="6400800" cy="1752600"/>
          </a:xfrm>
        </p:spPr>
        <p:txBody>
          <a:bodyPr/>
          <a:lstStyle>
            <a:lvl1pPr marL="0" indent="0" algn="ctr">
              <a:buFont typeface="Wingdings 2" charset="2"/>
              <a:buNone/>
              <a:defRPr>
                <a:solidFill>
                  <a:srgbClr val="558BBD"/>
                </a:solidFill>
                <a:effectLst>
                  <a:outerShdw blurRad="38100" dist="38100" dir="2700000" algn="tl">
                    <a:srgbClr val="DDDDDD"/>
                  </a:outerShdw>
                </a:effectLst>
              </a:defRPr>
            </a:lvl1pPr>
          </a:lstStyle>
          <a:p>
            <a:r>
              <a:rPr lang="en-US" smtClean="0"/>
              <a:t>Click to edit Master subtitle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2263" y="1277471"/>
            <a:ext cx="2073275" cy="5172542"/>
          </a:xfrm>
        </p:spPr>
        <p:txBody>
          <a:bodyPr vert="eaVert"/>
          <a:lstStyle>
            <a:lvl1pPr>
              <a:defRPr>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2438" y="1277471"/>
            <a:ext cx="6067425" cy="5172542"/>
          </a:xfrm>
        </p:spPr>
        <p:txBody>
          <a:bodyPr vert="eaVert"/>
          <a:lstStyle>
            <a:lvl1pPr>
              <a:defRPr>
                <a:solidFill>
                  <a:schemeClr val="tx1"/>
                </a:solidFill>
                <a:latin typeface="+mn-lt"/>
              </a:defRPr>
            </a:lvl1pPr>
            <a:lvl2pPr>
              <a:defRPr sz="1800">
                <a:solidFill>
                  <a:schemeClr val="tx1"/>
                </a:solidFill>
                <a:latin typeface="+mn-lt"/>
              </a:defRPr>
            </a:lvl2pPr>
            <a:lvl3pPr>
              <a:defRPr sz="1800">
                <a:solidFill>
                  <a:schemeClr val="tx1"/>
                </a:solidFill>
                <a:latin typeface="+mn-lt"/>
              </a:defRPr>
            </a:lvl3pPr>
            <a:lvl4pPr>
              <a:defRPr baseline="0">
                <a:solidFill>
                  <a:schemeClr val="tx1"/>
                </a:solidFill>
                <a:latin typeface="+mn-lt"/>
              </a:defRPr>
            </a:lvl4pPr>
            <a:lvl5pPr>
              <a:defRPr baseline="0">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6489700" cy="1041400"/>
          </a:xfrm>
        </p:spPr>
        <p:txBody>
          <a:bodyPr/>
          <a:lstStyle>
            <a:lvl1pPr>
              <a:defRPr>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5613" y="1681163"/>
            <a:ext cx="8293100" cy="4762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6489700" cy="1041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681163"/>
            <a:ext cx="8293100" cy="4762500"/>
          </a:xfrm>
        </p:spPr>
        <p:txBody>
          <a:bodyPr/>
          <a:lstStyle/>
          <a:p>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3pPr>
              <a:defRPr/>
            </a:lvl3pPr>
            <a:lvl4pPr>
              <a:defRPr baseline="0"/>
            </a:lvl4pPr>
            <a:lvl5pPr>
              <a:defRPr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lgn="ctr">
              <a:buNone/>
              <a:defRPr sz="2400" b="0">
                <a:solidFill>
                  <a:schemeClr val="accent1"/>
                </a:solidFill>
                <a:effectLst/>
                <a:latin typeface="+mj-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2438" y="1684338"/>
            <a:ext cx="4070350" cy="4765675"/>
          </a:xfrm>
        </p:spPr>
        <p:txBody>
          <a:bodyPr/>
          <a:lstStyle>
            <a:lvl1pPr>
              <a:defRPr sz="2000"/>
            </a:lvl1pPr>
            <a:lvl2pPr>
              <a:defRPr sz="1800">
                <a:latin typeface="+mn-lt"/>
              </a:defRPr>
            </a:lvl2pPr>
            <a:lvl3pPr>
              <a:defRPr sz="18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p:nvPr>
        </p:nvSpPr>
        <p:spPr>
          <a:xfrm>
            <a:off x="4675188" y="1684338"/>
            <a:ext cx="4070350" cy="4765675"/>
          </a:xfrm>
        </p:spPr>
        <p:txBody>
          <a:bodyPr/>
          <a:lstStyle>
            <a:lvl1pPr>
              <a:defRPr sz="2000"/>
            </a:lvl1pPr>
            <a:lvl2pPr>
              <a:defRPr sz="1800">
                <a:latin typeface="+mn-lt"/>
              </a:defRPr>
            </a:lvl2pPr>
            <a:lvl3pPr>
              <a:defRPr sz="18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atin typeface="+mn-lt"/>
              </a:defRPr>
            </a:lvl2pPr>
            <a:lvl3pPr>
              <a:defRPr sz="1800">
                <a:latin typeface="+mn-lt"/>
              </a:defRPr>
            </a:lvl3pPr>
            <a:lvl4pPr>
              <a:defRPr sz="1800">
                <a:latin typeface="+mn-lt"/>
              </a:defRPr>
            </a:lvl4pPr>
            <a:lvl5pPr>
              <a:defRPr sz="18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7" name="Title 1"/>
          <p:cNvSpPr>
            <a:spLocks noGrp="1"/>
          </p:cNvSpPr>
          <p:nvPr>
            <p:ph type="title"/>
          </p:nvPr>
        </p:nvSpPr>
        <p:spPr>
          <a:xfrm>
            <a:off x="452438" y="0"/>
            <a:ext cx="6805612" cy="1038225"/>
          </a:xfrm>
        </p:spPr>
        <p:txBody>
          <a:bodyPr/>
          <a:lstStyle>
            <a:lvl1pPr>
              <a:defRPr>
                <a:solidFill>
                  <a:srgbClr val="FFFFFF"/>
                </a:solidFill>
              </a:defRPr>
            </a:lvl1pPr>
          </a:lstStyle>
          <a:p>
            <a:r>
              <a:rPr lang="en-US" smtClean="0"/>
              <a:t>Click to edit Master title style</a:t>
            </a:r>
            <a:endParaRPr lang="en-US" dirty="0"/>
          </a:p>
        </p:txBody>
      </p:sp>
      <p:sp>
        <p:nvSpPr>
          <p:cNvPr id="10" name="Content Placeholder 5"/>
          <p:cNvSpPr>
            <a:spLocks noGrp="1"/>
          </p:cNvSpPr>
          <p:nvPr>
            <p:ph sz="quarter" idx="10"/>
          </p:nvPr>
        </p:nvSpPr>
        <p:spPr>
          <a:xfrm>
            <a:off x="454044" y="2174875"/>
            <a:ext cx="4041775" cy="3951288"/>
          </a:xfrm>
        </p:spPr>
        <p:txBody>
          <a:bodyPr/>
          <a:lstStyle>
            <a:lvl1pPr>
              <a:defRPr sz="2000"/>
            </a:lvl1pPr>
            <a:lvl2pPr>
              <a:defRPr sz="1800">
                <a:latin typeface="+mn-lt"/>
              </a:defRPr>
            </a:lvl2pPr>
            <a:lvl3pPr>
              <a:defRPr sz="1800">
                <a:latin typeface="+mn-lt"/>
              </a:defRPr>
            </a:lvl3pPr>
            <a:lvl4pPr>
              <a:defRPr sz="1800">
                <a:latin typeface="+mn-lt"/>
              </a:defRPr>
            </a:lvl4pPr>
            <a:lvl5pPr>
              <a:defRPr sz="18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smtClean="0"/>
              <a:t>Click to edit Master title style</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358153"/>
            <a:ext cx="5111750" cy="5359678"/>
          </a:xfrm>
        </p:spPr>
        <p:txBody>
          <a:bodyPr/>
          <a:lstStyle>
            <a:lvl1pPr>
              <a:defRPr sz="2000">
                <a:latin typeface="+mn-lt"/>
              </a:defRPr>
            </a:lvl1pPr>
            <a:lvl2pPr>
              <a:defRPr sz="1800">
                <a:latin typeface="+mn-lt"/>
              </a:defRPr>
            </a:lvl2pPr>
            <a:lvl3pPr>
              <a:defRPr sz="1800">
                <a:latin typeface="+mn-lt"/>
              </a:defRPr>
            </a:lvl3pPr>
            <a:lvl4pPr>
              <a:defRPr sz="1800" baseline="0">
                <a:latin typeface="+mn-lt"/>
              </a:defRPr>
            </a:lvl4pPr>
            <a:lvl5pPr>
              <a:defRPr sz="1800" baseline="0">
                <a:latin typeface="+mn-l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3"/>
          <p:cNvSpPr>
            <a:spLocks noGrp="1"/>
          </p:cNvSpPr>
          <p:nvPr>
            <p:ph type="body" sz="half" idx="2"/>
          </p:nvPr>
        </p:nvSpPr>
        <p:spPr>
          <a:xfrm>
            <a:off x="457200" y="1358153"/>
            <a:ext cx="3008313" cy="5359678"/>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452438" y="0"/>
            <a:ext cx="6805612" cy="1038225"/>
          </a:xfrm>
        </p:spPr>
        <p:txBody>
          <a:bodyPr/>
          <a:lstStyle>
            <a:lvl1pPr>
              <a:defRPr>
                <a:solidFill>
                  <a:srgbClr val="FFFFFF"/>
                </a:solidFill>
              </a:defRPr>
            </a:lvl1pPr>
          </a:lstStyle>
          <a:p>
            <a:r>
              <a:rPr lang="en-US" smtClean="0"/>
              <a:t>Click to edit Master title style</a:t>
            </a:r>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432609"/>
            <a:ext cx="5486400" cy="566738"/>
          </a:xfrm>
        </p:spPr>
        <p:txBody>
          <a:bodyPr/>
          <a:lstStyle>
            <a:lvl1pPr algn="l">
              <a:defRPr sz="2000" b="1">
                <a:solidFill>
                  <a:schemeClr val="tx1"/>
                </a:solidFill>
                <a:latin typeface="+mn-l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1244784"/>
            <a:ext cx="5486400" cy="4114800"/>
          </a:xfrm>
        </p:spPr>
        <p:txBody>
          <a:bodyPr>
            <a:normAutofit/>
          </a:bodyPr>
          <a:lstStyle>
            <a:lvl1pPr marL="0" indent="0">
              <a:buNone/>
              <a:defRPr sz="20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999347"/>
            <a:ext cx="5486400" cy="804862"/>
          </a:xfrm>
        </p:spPr>
        <p:txBody>
          <a:bodyPr/>
          <a:lstStyle>
            <a:lvl1pPr marL="0" indent="0">
              <a:buNone/>
              <a:defRPr sz="16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solidFill>
          <a:schemeClr val="tx1"/>
        </a:solidFill>
        <a:effectLst/>
      </p:bgPr>
    </p:bg>
    <p:spTree>
      <p:nvGrpSpPr>
        <p:cNvPr id="1" name=""/>
        <p:cNvGrpSpPr/>
        <p:nvPr/>
      </p:nvGrpSpPr>
      <p:grpSpPr>
        <a:xfrm>
          <a:off x="0" y="0"/>
          <a:ext cx="0" cy="0"/>
          <a:chOff x="0" y="0"/>
          <a:chExt cx="0" cy="0"/>
        </a:xfrm>
      </p:grpSpPr>
      <p:pic>
        <p:nvPicPr>
          <p:cNvPr id="3074" name="Picture 5" descr="ppt_header_2_white_notitle.tif"/>
          <p:cNvPicPr>
            <a:picLocks noChangeAspect="1"/>
          </p:cNvPicPr>
          <p:nvPr/>
        </p:nvPicPr>
        <p:blipFill>
          <a:blip r:embed="rId15" cstate="print"/>
          <a:srcRect/>
          <a:stretch>
            <a:fillRect/>
          </a:stretch>
        </p:blipFill>
        <p:spPr bwMode="auto">
          <a:xfrm>
            <a:off x="0" y="0"/>
            <a:ext cx="9134475" cy="1295400"/>
          </a:xfrm>
          <a:prstGeom prst="rect">
            <a:avLst/>
          </a:prstGeom>
          <a:noFill/>
          <a:ln w="9525">
            <a:noFill/>
            <a:miter lim="800000"/>
            <a:headEnd/>
            <a:tailEnd/>
          </a:ln>
        </p:spPr>
      </p:pic>
      <p:sp>
        <p:nvSpPr>
          <p:cNvPr id="3075" name="Rectangle 14"/>
          <p:cNvSpPr>
            <a:spLocks noGrp="1" noChangeArrowheads="1"/>
          </p:cNvSpPr>
          <p:nvPr>
            <p:ph type="body" idx="1"/>
          </p:nvPr>
        </p:nvSpPr>
        <p:spPr bwMode="invGray">
          <a:xfrm>
            <a:off x="455613" y="1681163"/>
            <a:ext cx="8293100" cy="4762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Text Box 4"/>
          <p:cNvSpPr txBox="1">
            <a:spLocks noChangeArrowheads="1"/>
          </p:cNvSpPr>
          <p:nvPr/>
        </p:nvSpPr>
        <p:spPr bwMode="auto">
          <a:xfrm>
            <a:off x="7519988" y="6653213"/>
            <a:ext cx="1687512" cy="200025"/>
          </a:xfrm>
          <a:prstGeom prst="rect">
            <a:avLst/>
          </a:prstGeom>
          <a:noFill/>
          <a:ln w="9525">
            <a:noFill/>
            <a:miter lim="800000"/>
            <a:headEnd/>
            <a:tailEnd/>
          </a:ln>
          <a:effectLst/>
        </p:spPr>
        <p:txBody>
          <a:bodyPr wrap="none">
            <a:spAutoFit/>
          </a:bodyPr>
          <a:lstStyle/>
          <a:p>
            <a:pPr algn="r">
              <a:buFont typeface="Verdana" pitchFamily="-106" charset="0"/>
              <a:buNone/>
              <a:defRPr/>
            </a:pPr>
            <a:r>
              <a:rPr lang="en-US" sz="700">
                <a:solidFill>
                  <a:schemeClr val="bg1"/>
                </a:solidFill>
              </a:rPr>
              <a:t>©2011 Waters Corporation    </a:t>
            </a:r>
            <a:fld id="{DA1FC564-6AA0-4A92-89BB-96522BBFB468}" type="slidenum">
              <a:rPr lang="en-US" sz="700">
                <a:solidFill>
                  <a:schemeClr val="bg1"/>
                </a:solidFill>
              </a:rPr>
              <a:pPr algn="r">
                <a:buFont typeface="Verdana" pitchFamily="-106" charset="0"/>
                <a:buNone/>
                <a:defRPr/>
              </a:pPr>
              <a:t>‹#›</a:t>
            </a:fld>
            <a:endParaRPr lang="en-US" sz="700">
              <a:solidFill>
                <a:schemeClr val="bg1"/>
              </a:solidFill>
            </a:endParaRPr>
          </a:p>
        </p:txBody>
      </p:sp>
      <p:sp>
        <p:nvSpPr>
          <p:cNvPr id="3077" name="Rectangle 16"/>
          <p:cNvSpPr>
            <a:spLocks noGrp="1" noChangeArrowheads="1"/>
          </p:cNvSpPr>
          <p:nvPr>
            <p:ph type="title"/>
          </p:nvPr>
        </p:nvSpPr>
        <p:spPr bwMode="gray">
          <a:xfrm>
            <a:off x="457200" y="0"/>
            <a:ext cx="6489700" cy="1041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789"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90" r:id="rId13"/>
  </p:sldLayoutIdLst>
  <p:transition/>
  <p:timing>
    <p:tnLst>
      <p:par>
        <p:cTn id="1" dur="indefinite" restart="never" nodeType="tmRoot"/>
      </p:par>
    </p:tnLst>
  </p:timing>
  <p:txStyles>
    <p:titleStyle>
      <a:lvl1pPr algn="l" rtl="0" eaLnBrk="0" fontAlgn="base" hangingPunct="0">
        <a:spcBef>
          <a:spcPct val="0"/>
        </a:spcBef>
        <a:spcAft>
          <a:spcPct val="0"/>
        </a:spcAft>
        <a:defRPr sz="24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400">
          <a:solidFill>
            <a:schemeClr val="bg1"/>
          </a:solidFill>
          <a:latin typeface="Verdana" pitchFamily="34" charset="0"/>
          <a:ea typeface="ＭＳ Ｐゴシック" charset="-128"/>
          <a:cs typeface="ＭＳ Ｐゴシック" charset="-128"/>
        </a:defRPr>
      </a:lvl2pPr>
      <a:lvl3pPr algn="l" rtl="0" eaLnBrk="0" fontAlgn="base" hangingPunct="0">
        <a:spcBef>
          <a:spcPct val="0"/>
        </a:spcBef>
        <a:spcAft>
          <a:spcPct val="0"/>
        </a:spcAft>
        <a:defRPr sz="2400">
          <a:solidFill>
            <a:schemeClr val="bg1"/>
          </a:solidFill>
          <a:latin typeface="Verdana" pitchFamily="34" charset="0"/>
          <a:ea typeface="ＭＳ Ｐゴシック" charset="-128"/>
          <a:cs typeface="ＭＳ Ｐゴシック" charset="-128"/>
        </a:defRPr>
      </a:lvl3pPr>
      <a:lvl4pPr algn="l" rtl="0" eaLnBrk="0" fontAlgn="base" hangingPunct="0">
        <a:spcBef>
          <a:spcPct val="0"/>
        </a:spcBef>
        <a:spcAft>
          <a:spcPct val="0"/>
        </a:spcAft>
        <a:defRPr sz="2400">
          <a:solidFill>
            <a:schemeClr val="bg1"/>
          </a:solidFill>
          <a:latin typeface="Verdana" pitchFamily="34" charset="0"/>
          <a:ea typeface="ＭＳ Ｐゴシック" charset="-128"/>
          <a:cs typeface="ＭＳ Ｐゴシック" charset="-128"/>
        </a:defRPr>
      </a:lvl4pPr>
      <a:lvl5pPr algn="l" rtl="0" eaLnBrk="0" fontAlgn="base" hangingPunct="0">
        <a:spcBef>
          <a:spcPct val="0"/>
        </a:spcBef>
        <a:spcAft>
          <a:spcPct val="0"/>
        </a:spcAft>
        <a:defRPr sz="2400">
          <a:solidFill>
            <a:schemeClr val="bg1"/>
          </a:solidFill>
          <a:latin typeface="Verdana" pitchFamily="34" charset="0"/>
          <a:ea typeface="ＭＳ Ｐゴシック" charset="-128"/>
          <a:cs typeface="ＭＳ Ｐゴシック" charset="-128"/>
        </a:defRPr>
      </a:lvl5pPr>
      <a:lvl6pPr marL="457200" algn="l" rtl="0" eaLnBrk="1" fontAlgn="base" hangingPunct="1">
        <a:spcBef>
          <a:spcPct val="0"/>
        </a:spcBef>
        <a:spcAft>
          <a:spcPct val="0"/>
        </a:spcAft>
        <a:defRPr sz="2400" b="1">
          <a:solidFill>
            <a:schemeClr val="bg1"/>
          </a:solidFill>
          <a:latin typeface="Verdana" pitchFamily="34" charset="0"/>
        </a:defRPr>
      </a:lvl6pPr>
      <a:lvl7pPr marL="914400" algn="l" rtl="0" eaLnBrk="1" fontAlgn="base" hangingPunct="1">
        <a:spcBef>
          <a:spcPct val="0"/>
        </a:spcBef>
        <a:spcAft>
          <a:spcPct val="0"/>
        </a:spcAft>
        <a:defRPr sz="2400" b="1">
          <a:solidFill>
            <a:schemeClr val="bg1"/>
          </a:solidFill>
          <a:latin typeface="Verdana" pitchFamily="34" charset="0"/>
        </a:defRPr>
      </a:lvl7pPr>
      <a:lvl8pPr marL="1371600" algn="l" rtl="0" eaLnBrk="1" fontAlgn="base" hangingPunct="1">
        <a:spcBef>
          <a:spcPct val="0"/>
        </a:spcBef>
        <a:spcAft>
          <a:spcPct val="0"/>
        </a:spcAft>
        <a:defRPr sz="2400" b="1">
          <a:solidFill>
            <a:schemeClr val="bg1"/>
          </a:solidFill>
          <a:latin typeface="Verdana" pitchFamily="34" charset="0"/>
        </a:defRPr>
      </a:lvl8pPr>
      <a:lvl9pPr marL="1828800" algn="l" rtl="0" eaLnBrk="1" fontAlgn="base" hangingPunct="1">
        <a:spcBef>
          <a:spcPct val="0"/>
        </a:spcBef>
        <a:spcAft>
          <a:spcPct val="0"/>
        </a:spcAft>
        <a:defRPr sz="2400" b="1">
          <a:solidFill>
            <a:schemeClr val="bg1"/>
          </a:solidFill>
          <a:latin typeface="Verdana" pitchFamily="34" charset="0"/>
        </a:defRPr>
      </a:lvl9pPr>
    </p:titleStyle>
    <p:bodyStyle>
      <a:lvl1pPr marL="342900" indent="-342900" algn="l" rtl="0" eaLnBrk="0" fontAlgn="base" hangingPunct="0">
        <a:lnSpc>
          <a:spcPct val="110000"/>
        </a:lnSpc>
        <a:spcBef>
          <a:spcPct val="20000"/>
        </a:spcBef>
        <a:spcAft>
          <a:spcPct val="0"/>
        </a:spcAft>
        <a:buClr>
          <a:schemeClr val="accent1"/>
        </a:buClr>
        <a:buFont typeface="Wingdings 2" pitchFamily="-106" charset="2"/>
        <a:buChar char="¡"/>
        <a:defRPr sz="2000">
          <a:solidFill>
            <a:schemeClr val="bg1"/>
          </a:solidFill>
          <a:latin typeface="+mn-lt"/>
          <a:ea typeface="ＭＳ Ｐゴシック" charset="-128"/>
          <a:cs typeface="ＭＳ Ｐゴシック" charset="-128"/>
        </a:defRPr>
      </a:lvl1pPr>
      <a:lvl2pPr marL="742950" indent="-285750" algn="l" rtl="0" eaLnBrk="0" fontAlgn="base" hangingPunct="0">
        <a:lnSpc>
          <a:spcPct val="110000"/>
        </a:lnSpc>
        <a:spcBef>
          <a:spcPct val="20000"/>
        </a:spcBef>
        <a:spcAft>
          <a:spcPct val="0"/>
        </a:spcAft>
        <a:buClr>
          <a:schemeClr val="accent1"/>
        </a:buClr>
        <a:buFont typeface="Verdana" pitchFamily="-106" charset="0"/>
        <a:buChar char="—"/>
        <a:defRPr>
          <a:solidFill>
            <a:schemeClr val="bg1"/>
          </a:solidFill>
          <a:latin typeface="+mn-lt"/>
          <a:ea typeface="ＭＳ Ｐゴシック" charset="-128"/>
        </a:defRPr>
      </a:lvl2pPr>
      <a:lvl3pPr marL="1143000" indent="-228600" algn="l" rtl="0" eaLnBrk="0" fontAlgn="base" hangingPunct="0">
        <a:lnSpc>
          <a:spcPct val="110000"/>
        </a:lnSpc>
        <a:spcBef>
          <a:spcPct val="20000"/>
        </a:spcBef>
        <a:spcAft>
          <a:spcPct val="0"/>
        </a:spcAft>
        <a:buClr>
          <a:schemeClr val="accent1"/>
        </a:buClr>
        <a:buFont typeface="Courier New" pitchFamily="-106" charset="0"/>
        <a:buChar char="o"/>
        <a:defRPr>
          <a:solidFill>
            <a:schemeClr val="bg1"/>
          </a:solidFill>
          <a:latin typeface="+mn-lt"/>
          <a:ea typeface="ＭＳ Ｐゴシック" charset="-128"/>
        </a:defRPr>
      </a:lvl3pPr>
      <a:lvl4pPr marL="1600200" indent="-228600" algn="l" rtl="0" eaLnBrk="0" fontAlgn="base" hangingPunct="0">
        <a:lnSpc>
          <a:spcPct val="110000"/>
        </a:lnSpc>
        <a:spcBef>
          <a:spcPct val="20000"/>
        </a:spcBef>
        <a:spcAft>
          <a:spcPct val="0"/>
        </a:spcAft>
        <a:buClr>
          <a:schemeClr val="accent1"/>
        </a:buClr>
        <a:buFont typeface="Arial" charset="0"/>
        <a:buChar char="•"/>
        <a:defRPr>
          <a:solidFill>
            <a:schemeClr val="bg1"/>
          </a:solidFill>
          <a:latin typeface="+mn-lt"/>
          <a:ea typeface="ＭＳ Ｐゴシック" charset="-128"/>
        </a:defRPr>
      </a:lvl4pPr>
      <a:lvl5pPr marL="2057400" indent="-228600" algn="l" rtl="0" eaLnBrk="0" fontAlgn="base" hangingPunct="0">
        <a:lnSpc>
          <a:spcPct val="110000"/>
        </a:lnSpc>
        <a:spcBef>
          <a:spcPct val="20000"/>
        </a:spcBef>
        <a:spcAft>
          <a:spcPct val="0"/>
        </a:spcAft>
        <a:buClr>
          <a:schemeClr val="accent1"/>
        </a:buClr>
        <a:buFont typeface="Arial" charset="0"/>
        <a:buChar char="•"/>
        <a:defRPr>
          <a:solidFill>
            <a:schemeClr val="bg1"/>
          </a:solidFill>
          <a:latin typeface="+mn-lt"/>
          <a:ea typeface="ＭＳ Ｐゴシック" charset="-128"/>
        </a:defRPr>
      </a:lvl5pPr>
      <a:lvl6pPr marL="2514600" indent="-228600" algn="l" rtl="0" eaLnBrk="1" fontAlgn="base" hangingPunct="1">
        <a:spcBef>
          <a:spcPct val="20000"/>
        </a:spcBef>
        <a:spcAft>
          <a:spcPct val="0"/>
        </a:spcAft>
        <a:buClr>
          <a:srgbClr val="3374D4"/>
        </a:buClr>
        <a:buFont typeface="Arial" pitchFamily="34" charset="0"/>
        <a:buChar char="•"/>
        <a:defRPr sz="1800" baseline="0">
          <a:solidFill>
            <a:schemeClr val="tx1"/>
          </a:solidFill>
          <a:latin typeface="+mn-lt"/>
        </a:defRPr>
      </a:lvl6pPr>
      <a:lvl7pPr marL="2971800" indent="-228600" algn="l" rtl="0" eaLnBrk="1" fontAlgn="base" hangingPunct="1">
        <a:spcBef>
          <a:spcPct val="20000"/>
        </a:spcBef>
        <a:spcAft>
          <a:spcPct val="0"/>
        </a:spcAft>
        <a:buClr>
          <a:srgbClr val="3374D4"/>
        </a:buClr>
        <a:buFont typeface="Arial" pitchFamily="34" charset="0"/>
        <a:buChar char="•"/>
        <a:defRPr sz="1800" baseline="0">
          <a:solidFill>
            <a:schemeClr val="tx1"/>
          </a:solidFill>
          <a:latin typeface="+mn-lt"/>
        </a:defRPr>
      </a:lvl7pPr>
      <a:lvl8pPr marL="3429000" indent="-228600" algn="l" rtl="0" eaLnBrk="1" fontAlgn="base" hangingPunct="1">
        <a:spcBef>
          <a:spcPct val="20000"/>
        </a:spcBef>
        <a:spcAft>
          <a:spcPct val="0"/>
        </a:spcAft>
        <a:buNone/>
        <a:defRPr sz="1800" baseline="0">
          <a:solidFill>
            <a:schemeClr val="tx1"/>
          </a:solidFill>
          <a:latin typeface="+mn-lt"/>
        </a:defRPr>
      </a:lvl8pPr>
      <a:lvl9pPr marL="3886200" indent="-228600" algn="l" rtl="0" eaLnBrk="1" fontAlgn="base" hangingPunct="1">
        <a:spcBef>
          <a:spcPct val="20000"/>
        </a:spcBef>
        <a:spcAft>
          <a:spcPct val="0"/>
        </a:spcAft>
        <a:buNone/>
        <a:defRPr sz="2000" baseline="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ChangeArrowheads="1"/>
          </p:cNvSpPr>
          <p:nvPr/>
        </p:nvSpPr>
        <p:spPr bwMode="gray">
          <a:xfrm>
            <a:off x="374248" y="2486207"/>
            <a:ext cx="8628063" cy="2992437"/>
          </a:xfrm>
          <a:prstGeom prst="rect">
            <a:avLst/>
          </a:prstGeom>
          <a:noFill/>
          <a:ln w="9525">
            <a:noFill/>
            <a:miter lim="800000"/>
            <a:headEnd/>
            <a:tailEnd/>
          </a:ln>
        </p:spPr>
        <p:txBody>
          <a:bodyPr/>
          <a:lstStyle/>
          <a:p>
            <a:pPr>
              <a:lnSpc>
                <a:spcPct val="110000"/>
              </a:lnSpc>
              <a:spcBef>
                <a:spcPct val="20000"/>
              </a:spcBef>
              <a:buClr>
                <a:srgbClr val="3374D4"/>
              </a:buClr>
              <a:buFont typeface="Wingdings 2" pitchFamily="18" charset="2"/>
              <a:buNone/>
            </a:pPr>
            <a:r>
              <a:rPr lang="en-GB" sz="3200" b="1" dirty="0">
                <a:solidFill>
                  <a:schemeClr val="bg1"/>
                </a:solidFill>
                <a:effectLst>
                  <a:outerShdw blurRad="38100" dist="38100" dir="2700000" algn="tl">
                    <a:srgbClr val="C0C0C0"/>
                  </a:outerShdw>
                </a:effectLst>
              </a:rPr>
              <a:t>Laboratory Capacity </a:t>
            </a:r>
            <a:r>
              <a:rPr lang="en-GB" sz="3200" b="1" dirty="0" smtClean="0">
                <a:solidFill>
                  <a:schemeClr val="bg1"/>
                </a:solidFill>
                <a:effectLst>
                  <a:outerShdw blurRad="38100" dist="38100" dir="2700000" algn="tl">
                    <a:srgbClr val="C0C0C0"/>
                  </a:outerShdw>
                </a:effectLst>
              </a:rPr>
              <a:t>Building</a:t>
            </a:r>
          </a:p>
          <a:p>
            <a:pPr>
              <a:lnSpc>
                <a:spcPct val="110000"/>
              </a:lnSpc>
              <a:spcBef>
                <a:spcPct val="20000"/>
              </a:spcBef>
              <a:buClr>
                <a:srgbClr val="3374D4"/>
              </a:buClr>
              <a:buFont typeface="Wingdings 2" pitchFamily="18" charset="2"/>
              <a:buNone/>
            </a:pPr>
            <a:endParaRPr lang="en-GB" sz="3200" b="1" dirty="0" smtClean="0">
              <a:solidFill>
                <a:schemeClr val="bg1"/>
              </a:solidFill>
              <a:effectLst>
                <a:outerShdw blurRad="38100" dist="38100" dir="2700000" algn="tl">
                  <a:srgbClr val="C0C0C0"/>
                </a:outerShdw>
              </a:effectLst>
            </a:endParaRPr>
          </a:p>
          <a:p>
            <a:pPr>
              <a:lnSpc>
                <a:spcPct val="110000"/>
              </a:lnSpc>
              <a:spcBef>
                <a:spcPct val="20000"/>
              </a:spcBef>
              <a:buClr>
                <a:srgbClr val="3374D4"/>
              </a:buClr>
              <a:buFont typeface="Wingdings 2" pitchFamily="18" charset="2"/>
              <a:buNone/>
            </a:pPr>
            <a:r>
              <a:rPr lang="en-GB" sz="2000" b="1" dirty="0" smtClean="0">
                <a:solidFill>
                  <a:schemeClr val="bg1"/>
                </a:solidFill>
                <a:effectLst>
                  <a:outerShdw blurRad="38100" dist="38100" dir="2700000" algn="tl">
                    <a:srgbClr val="C0C0C0"/>
                  </a:outerShdw>
                </a:effectLst>
              </a:rPr>
              <a:t> Outcomes of PTIN Expert Working </a:t>
            </a:r>
            <a:r>
              <a:rPr lang="en-GB" sz="2000" b="1" dirty="0" smtClean="0">
                <a:solidFill>
                  <a:schemeClr val="bg1"/>
                </a:solidFill>
                <a:effectLst>
                  <a:outerShdw blurRad="38100" dist="38100" dir="2700000" algn="tl">
                    <a:srgbClr val="C0C0C0"/>
                  </a:outerShdw>
                </a:effectLst>
              </a:rPr>
              <a:t>Group</a:t>
            </a:r>
          </a:p>
          <a:p>
            <a:pPr>
              <a:lnSpc>
                <a:spcPct val="110000"/>
              </a:lnSpc>
              <a:spcBef>
                <a:spcPct val="20000"/>
              </a:spcBef>
              <a:buClr>
                <a:srgbClr val="3374D4"/>
              </a:buClr>
              <a:buFont typeface="Wingdings 2" pitchFamily="18" charset="2"/>
              <a:buNone/>
            </a:pPr>
            <a:endParaRPr lang="en-GB" sz="2000" b="1" dirty="0" smtClean="0">
              <a:solidFill>
                <a:schemeClr val="bg1"/>
              </a:solidFill>
              <a:effectLst>
                <a:outerShdw blurRad="38100" dist="38100" dir="2700000" algn="tl">
                  <a:srgbClr val="C0C0C0"/>
                </a:outerShdw>
              </a:effectLst>
            </a:endParaRPr>
          </a:p>
          <a:p>
            <a:pPr>
              <a:lnSpc>
                <a:spcPct val="110000"/>
              </a:lnSpc>
              <a:spcBef>
                <a:spcPct val="20000"/>
              </a:spcBef>
              <a:buClr>
                <a:srgbClr val="3374D4"/>
              </a:buClr>
              <a:buFont typeface="Wingdings 2" pitchFamily="18" charset="2"/>
              <a:buNone/>
            </a:pPr>
            <a:r>
              <a:rPr lang="en-GB" sz="2000" b="1" dirty="0" smtClean="0">
                <a:solidFill>
                  <a:schemeClr val="bg1"/>
                </a:solidFill>
                <a:effectLst>
                  <a:outerShdw blurRad="38100" dist="38100" dir="2700000" algn="tl">
                    <a:srgbClr val="C0C0C0"/>
                  </a:outerShdw>
                </a:effectLst>
              </a:rPr>
              <a:t>Dr. </a:t>
            </a:r>
            <a:r>
              <a:rPr lang="en-GB" sz="2000" b="1" smtClean="0">
                <a:solidFill>
                  <a:schemeClr val="bg1"/>
                </a:solidFill>
                <a:effectLst>
                  <a:outerShdw blurRad="38100" dist="38100" dir="2700000" algn="tl">
                    <a:srgbClr val="C0C0C0"/>
                  </a:outerShdw>
                </a:effectLst>
              </a:rPr>
              <a:t>Paul Young</a:t>
            </a:r>
          </a:p>
          <a:p>
            <a:pPr>
              <a:lnSpc>
                <a:spcPct val="110000"/>
              </a:lnSpc>
              <a:spcBef>
                <a:spcPct val="20000"/>
              </a:spcBef>
              <a:buClr>
                <a:srgbClr val="3374D4"/>
              </a:buClr>
              <a:buFont typeface="Wingdings 2" pitchFamily="18" charset="2"/>
              <a:buNone/>
            </a:pPr>
            <a:r>
              <a:rPr lang="en-GB" sz="2000" b="1" smtClean="0">
                <a:solidFill>
                  <a:schemeClr val="bg1"/>
                </a:solidFill>
                <a:effectLst>
                  <a:outerShdw blurRad="38100" dist="38100" dir="2700000" algn="tl">
                    <a:srgbClr val="C0C0C0"/>
                  </a:outerShdw>
                </a:effectLst>
              </a:rPr>
              <a:t>Waters </a:t>
            </a:r>
            <a:r>
              <a:rPr lang="en-GB" sz="2000" b="1" dirty="0" smtClean="0">
                <a:solidFill>
                  <a:schemeClr val="bg1"/>
                </a:solidFill>
                <a:effectLst>
                  <a:outerShdw blurRad="38100" dist="38100" dir="2700000" algn="tl">
                    <a:srgbClr val="C0C0C0"/>
                  </a:outerShdw>
                </a:effectLst>
              </a:rPr>
              <a:t>Corporation</a:t>
            </a:r>
            <a:endParaRPr lang="en-GB" sz="2000" b="1" dirty="0">
              <a:solidFill>
                <a:schemeClr val="bg1"/>
              </a:solidFill>
              <a:effectLst>
                <a:outerShdw blurRad="38100" dist="38100" dir="2700000" algn="tl">
                  <a:srgbClr val="C0C0C0"/>
                </a:outerShdw>
              </a:effectLst>
            </a:endParaRPr>
          </a:p>
          <a:p>
            <a:pPr>
              <a:lnSpc>
                <a:spcPct val="110000"/>
              </a:lnSpc>
              <a:spcBef>
                <a:spcPct val="20000"/>
              </a:spcBef>
              <a:buClr>
                <a:srgbClr val="3374D4"/>
              </a:buClr>
              <a:buFont typeface="Wingdings 2" pitchFamily="18" charset="2"/>
              <a:buNone/>
            </a:pPr>
            <a:endParaRPr lang="en-GB" sz="2400" b="1" dirty="0">
              <a:solidFill>
                <a:schemeClr val="bg1"/>
              </a:solidFill>
              <a:effectLst>
                <a:outerShdw blurRad="38100" dist="38100" dir="2700000" algn="tl">
                  <a:srgbClr val="C0C0C0"/>
                </a:outerShdw>
              </a:effectLst>
            </a:endParaRPr>
          </a:p>
          <a:p>
            <a:pPr>
              <a:lnSpc>
                <a:spcPct val="110000"/>
              </a:lnSpc>
              <a:spcBef>
                <a:spcPct val="20000"/>
              </a:spcBef>
              <a:buClr>
                <a:srgbClr val="3374D4"/>
              </a:buClr>
              <a:buFont typeface="Wingdings 2" pitchFamily="18" charset="2"/>
              <a:buNone/>
            </a:pPr>
            <a:endParaRPr lang="en-GB" sz="2000" dirty="0">
              <a:solidFill>
                <a:schemeClr val="bg1"/>
              </a:solidFill>
              <a:effectLst>
                <a:outerShdw blurRad="38100" dist="38100" dir="2700000" algn="tl">
                  <a:srgbClr val="C0C0C0"/>
                </a:outerShdw>
              </a:effectLst>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9906" name="Rectangle 2"/>
          <p:cNvSpPr>
            <a:spLocks noGrp="1" noChangeArrowheads="1"/>
          </p:cNvSpPr>
          <p:nvPr>
            <p:ph type="title"/>
          </p:nvPr>
        </p:nvSpPr>
        <p:spPr/>
        <p:txBody>
          <a:bodyPr/>
          <a:lstStyle/>
          <a:p>
            <a:r>
              <a:rPr lang="en-GB" smtClean="0"/>
              <a:t>Benefits of capacity building</a:t>
            </a:r>
          </a:p>
        </p:txBody>
      </p:sp>
      <p:sp>
        <p:nvSpPr>
          <p:cNvPr id="1019907" name="Rectangle 3"/>
          <p:cNvSpPr>
            <a:spLocks noGrp="1" noChangeArrowheads="1"/>
          </p:cNvSpPr>
          <p:nvPr>
            <p:ph type="body" idx="1"/>
          </p:nvPr>
        </p:nvSpPr>
        <p:spPr>
          <a:xfrm>
            <a:off x="455613" y="1681163"/>
            <a:ext cx="8408987" cy="4762500"/>
          </a:xfrm>
        </p:spPr>
        <p:txBody>
          <a:bodyPr/>
          <a:lstStyle/>
          <a:p>
            <a:r>
              <a:rPr lang="en-GB" smtClean="0"/>
              <a:t>GAO Report: US foreign assistance with pesticide control will:</a:t>
            </a:r>
          </a:p>
          <a:p>
            <a:endParaRPr lang="en-GB" smtClean="0"/>
          </a:p>
          <a:p>
            <a:pPr lvl="1"/>
            <a:r>
              <a:rPr lang="en-GB" smtClean="0"/>
              <a:t>(1) Decrease the likelihood that U.S. consumers receive produce grown with pesticides lacking EPA tolerances for use on specific crops, </a:t>
            </a:r>
          </a:p>
          <a:p>
            <a:pPr lvl="1"/>
            <a:endParaRPr lang="en-GB" smtClean="0"/>
          </a:p>
          <a:p>
            <a:pPr lvl="1"/>
            <a:r>
              <a:rPr lang="en-GB" smtClean="0"/>
              <a:t>(2) Help these countries avoid no-tolerance pesticide violations</a:t>
            </a:r>
          </a:p>
          <a:p>
            <a:pPr lvl="1"/>
            <a:endParaRPr lang="en-GB" smtClean="0"/>
          </a:p>
          <a:p>
            <a:pPr lvl="1"/>
            <a:r>
              <a:rPr lang="en-GB" smtClean="0"/>
              <a:t>(3) Prevent economic losses to exporters and U.S. importers.</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8882" name="Rectangle 2"/>
          <p:cNvSpPr>
            <a:spLocks noGrp="1" noChangeArrowheads="1"/>
          </p:cNvSpPr>
          <p:nvPr>
            <p:ph type="title"/>
          </p:nvPr>
        </p:nvSpPr>
        <p:spPr/>
        <p:txBody>
          <a:bodyPr/>
          <a:lstStyle/>
          <a:p>
            <a:r>
              <a:rPr lang="en-GB" smtClean="0"/>
              <a:t>Capacity building needs</a:t>
            </a:r>
          </a:p>
        </p:txBody>
      </p:sp>
      <p:sp>
        <p:nvSpPr>
          <p:cNvPr id="1018883" name="Rectangle 3"/>
          <p:cNvSpPr>
            <a:spLocks noGrp="1" noChangeArrowheads="1"/>
          </p:cNvSpPr>
          <p:nvPr>
            <p:ph type="body" idx="1"/>
          </p:nvPr>
        </p:nvSpPr>
        <p:spPr>
          <a:xfrm>
            <a:off x="177800" y="1392238"/>
            <a:ext cx="8813800" cy="4762500"/>
          </a:xfrm>
        </p:spPr>
        <p:txBody>
          <a:bodyPr/>
          <a:lstStyle/>
          <a:p>
            <a:r>
              <a:rPr lang="en-GB" b="1" dirty="0" smtClean="0"/>
              <a:t>The capacity and technical assistance needs of developing countries can be summarized as:</a:t>
            </a:r>
            <a:r>
              <a:rPr lang="en-GB" dirty="0" smtClean="0"/>
              <a:t> </a:t>
            </a:r>
          </a:p>
          <a:p>
            <a:endParaRPr lang="en-GB" dirty="0" smtClean="0"/>
          </a:p>
          <a:p>
            <a:pPr lvl="1"/>
            <a:r>
              <a:rPr lang="en-GB" dirty="0" smtClean="0"/>
              <a:t>(1) Basic infrastructure</a:t>
            </a:r>
          </a:p>
          <a:p>
            <a:pPr lvl="1"/>
            <a:r>
              <a:rPr lang="en-GB" dirty="0" smtClean="0"/>
              <a:t>(2) Disease surveillance systems</a:t>
            </a:r>
          </a:p>
          <a:p>
            <a:pPr lvl="1"/>
            <a:r>
              <a:rPr lang="en-GB" dirty="0" smtClean="0"/>
              <a:t>(3) Food legislation and regulatory framework</a:t>
            </a:r>
          </a:p>
          <a:p>
            <a:pPr lvl="1"/>
            <a:r>
              <a:rPr lang="en-GB" dirty="0" smtClean="0"/>
              <a:t>(4) Collaboration and cooperation of food control agencies</a:t>
            </a:r>
          </a:p>
          <a:p>
            <a:pPr lvl="1"/>
            <a:r>
              <a:rPr lang="en-GB" dirty="0" smtClean="0"/>
              <a:t>(5) Participation in international standard-setting organizations</a:t>
            </a:r>
          </a:p>
          <a:p>
            <a:pPr lvl="1"/>
            <a:r>
              <a:rPr lang="en-GB" dirty="0" smtClean="0"/>
              <a:t>(6) Implementation of food quality and safety assurance systems</a:t>
            </a:r>
          </a:p>
          <a:p>
            <a:pPr lvl="1"/>
            <a:r>
              <a:rPr lang="en-GB" dirty="0" smtClean="0"/>
              <a:t>(7) National food control strategy</a:t>
            </a:r>
          </a:p>
          <a:p>
            <a:pPr lvl="1"/>
            <a:r>
              <a:rPr lang="en-GB" dirty="0" smtClean="0"/>
              <a:t>(8) Food inspection services</a:t>
            </a:r>
          </a:p>
          <a:p>
            <a:pPr lvl="1"/>
            <a:r>
              <a:rPr lang="en-GB" b="1" i="1" dirty="0" smtClean="0"/>
              <a:t>(9) Scientific and technical expertise</a:t>
            </a:r>
          </a:p>
          <a:p>
            <a:pPr lvl="1"/>
            <a:r>
              <a:rPr lang="en-GB" b="1" i="1" dirty="0" smtClean="0"/>
              <a:t>(10) Food control laboratories and equipment</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738" name="Rectangle 2"/>
          <p:cNvSpPr>
            <a:spLocks noGrp="1" noChangeArrowheads="1"/>
          </p:cNvSpPr>
          <p:nvPr>
            <p:ph type="title"/>
          </p:nvPr>
        </p:nvSpPr>
        <p:spPr/>
        <p:txBody>
          <a:bodyPr/>
          <a:lstStyle/>
          <a:p>
            <a:r>
              <a:rPr lang="en-GB" dirty="0" smtClean="0"/>
              <a:t>WTO SPS Agreement</a:t>
            </a:r>
          </a:p>
        </p:txBody>
      </p:sp>
      <p:sp>
        <p:nvSpPr>
          <p:cNvPr id="1012739" name="Rectangle 3"/>
          <p:cNvSpPr>
            <a:spLocks noGrp="1" noChangeArrowheads="1"/>
          </p:cNvSpPr>
          <p:nvPr>
            <p:ph type="body" idx="1"/>
          </p:nvPr>
        </p:nvSpPr>
        <p:spPr/>
        <p:txBody>
          <a:bodyPr/>
          <a:lstStyle/>
          <a:p>
            <a:pPr>
              <a:lnSpc>
                <a:spcPct val="90000"/>
              </a:lnSpc>
            </a:pPr>
            <a:r>
              <a:rPr lang="en-GB" sz="1600" b="1" dirty="0" smtClean="0"/>
              <a:t>Article 9 </a:t>
            </a:r>
          </a:p>
          <a:p>
            <a:pPr>
              <a:lnSpc>
                <a:spcPct val="90000"/>
              </a:lnSpc>
            </a:pPr>
            <a:r>
              <a:rPr lang="en-GB" sz="1600" b="1" dirty="0" smtClean="0"/>
              <a:t>Technical Assistance </a:t>
            </a:r>
          </a:p>
          <a:p>
            <a:pPr>
              <a:lnSpc>
                <a:spcPct val="90000"/>
              </a:lnSpc>
            </a:pPr>
            <a:endParaRPr lang="en-GB" sz="1600" dirty="0" smtClean="0"/>
          </a:p>
          <a:p>
            <a:pPr>
              <a:lnSpc>
                <a:spcPct val="90000"/>
              </a:lnSpc>
            </a:pPr>
            <a:r>
              <a:rPr lang="en-GB" sz="1600" dirty="0" smtClean="0"/>
              <a:t>1. </a:t>
            </a:r>
            <a:r>
              <a:rPr lang="en-GB" sz="1600" b="1" i="1" dirty="0" smtClean="0"/>
              <a:t>Members agree to facilitate the provision of technical assistance </a:t>
            </a:r>
            <a:r>
              <a:rPr lang="en-GB" sz="1600" dirty="0" smtClean="0"/>
              <a:t>to other Members, especially developing country Members, either bilaterally or through the appropriate international organizations. Such assistance may be, </a:t>
            </a:r>
            <a:r>
              <a:rPr lang="en-GB" sz="1600" i="1" dirty="0" smtClean="0"/>
              <a:t>inter alia</a:t>
            </a:r>
            <a:r>
              <a:rPr lang="en-GB" sz="1600" dirty="0" smtClean="0"/>
              <a:t>, in the areas of processing technologies, research and infrastructure, including in the establishment of national regulatory bodies, and may take the form of advice, credits, donations and grants, including for the purpose of seeking technical expertise, training and equipment to allow such countries to adjust to, and comply with, sanitary or </a:t>
            </a:r>
            <a:r>
              <a:rPr lang="en-GB" sz="1600" dirty="0" err="1" smtClean="0"/>
              <a:t>phytosanitary</a:t>
            </a:r>
            <a:r>
              <a:rPr lang="en-GB" sz="1600" dirty="0" smtClean="0"/>
              <a:t> measures necessary to achieve the appropriate level of sanitary or </a:t>
            </a:r>
            <a:r>
              <a:rPr lang="en-GB" sz="1600" dirty="0" err="1" smtClean="0"/>
              <a:t>phytosanitary</a:t>
            </a:r>
            <a:r>
              <a:rPr lang="en-GB" sz="1600" dirty="0" smtClean="0"/>
              <a:t> protection in their export markets. </a:t>
            </a:r>
          </a:p>
          <a:p>
            <a:pPr>
              <a:lnSpc>
                <a:spcPct val="90000"/>
              </a:lnSpc>
            </a:pPr>
            <a:endParaRPr lang="en-GB" sz="1600" dirty="0" smtClean="0"/>
          </a:p>
          <a:p>
            <a:pPr>
              <a:lnSpc>
                <a:spcPct val="90000"/>
              </a:lnSpc>
            </a:pPr>
            <a:r>
              <a:rPr lang="en-GB" sz="1600" dirty="0" smtClean="0"/>
              <a:t>2. Where substantial investments are required in order for an exporting developing country Member to fulfil the sanitary or </a:t>
            </a:r>
            <a:r>
              <a:rPr lang="en-GB" sz="1600" dirty="0" err="1" smtClean="0"/>
              <a:t>phytosanitary</a:t>
            </a:r>
            <a:r>
              <a:rPr lang="en-GB" sz="1600" dirty="0" smtClean="0"/>
              <a:t> requirements of an importing Member, the latter shall consider providing such technical assistance as will permit the developing country Member to maintain and expand its market access opportunities for the product involved.</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GB" smtClean="0"/>
              <a:t>Infrastructure Prerequisite</a:t>
            </a:r>
          </a:p>
        </p:txBody>
      </p:sp>
      <p:sp>
        <p:nvSpPr>
          <p:cNvPr id="297987" name="Rectangle 3"/>
          <p:cNvSpPr>
            <a:spLocks noGrp="1" noChangeArrowheads="1"/>
          </p:cNvSpPr>
          <p:nvPr>
            <p:ph type="body" idx="1"/>
          </p:nvPr>
        </p:nvSpPr>
        <p:spPr/>
        <p:txBody>
          <a:bodyPr/>
          <a:lstStyle/>
          <a:p>
            <a:pPr marL="381000" indent="-381000"/>
            <a:r>
              <a:rPr lang="en-GB" sz="2400" smtClean="0"/>
              <a:t>To ensure sustainability, basic infrastructure must be provided:</a:t>
            </a:r>
          </a:p>
          <a:p>
            <a:pPr marL="381000" indent="-381000"/>
            <a:endParaRPr lang="en-GB" sz="2400" smtClean="0"/>
          </a:p>
          <a:p>
            <a:pPr marL="800100" lvl="1" indent="-342900"/>
            <a:r>
              <a:rPr lang="en-US" sz="2000" smtClean="0"/>
              <a:t>Access to a metrology resource. </a:t>
            </a:r>
          </a:p>
          <a:p>
            <a:pPr marL="800100" lvl="1" indent="-342900"/>
            <a:r>
              <a:rPr lang="en-US" sz="2000" smtClean="0"/>
              <a:t>Stable funding (cost of consumables)</a:t>
            </a:r>
          </a:p>
          <a:p>
            <a:pPr marL="800100" lvl="1" indent="-342900"/>
            <a:r>
              <a:rPr lang="en-US" sz="2000" smtClean="0"/>
              <a:t>Availability of standards/reference materials (importation restrictions)</a:t>
            </a:r>
          </a:p>
          <a:p>
            <a:pPr marL="800100" lvl="1" indent="-342900"/>
            <a:r>
              <a:rPr lang="en-US" sz="2000" smtClean="0"/>
              <a:t>Availability of/access to instrument servicing (funding), water, electricity</a:t>
            </a:r>
            <a:r>
              <a:rPr lang="en-US" smtClean="0"/>
              <a:t> </a:t>
            </a:r>
            <a:endParaRPr lang="en-GB" smtClean="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934" name="Rectangle 70"/>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rgbClr val="FFFFFF"/>
                </a:solidFill>
              </a:rPr>
              <a:t>Training Needs</a:t>
            </a:r>
          </a:p>
        </p:txBody>
      </p:sp>
      <p:sp>
        <p:nvSpPr>
          <p:cNvPr id="292942" name="Text Box 78"/>
          <p:cNvSpPr txBox="1">
            <a:spLocks noChangeArrowheads="1"/>
          </p:cNvSpPr>
          <p:nvPr/>
        </p:nvSpPr>
        <p:spPr bwMode="auto">
          <a:xfrm>
            <a:off x="415925" y="6276975"/>
            <a:ext cx="8064500" cy="336550"/>
          </a:xfrm>
          <a:prstGeom prst="rect">
            <a:avLst/>
          </a:prstGeom>
          <a:noFill/>
          <a:ln w="9525" algn="ctr">
            <a:noFill/>
            <a:miter lim="800000"/>
            <a:headEnd/>
            <a:tailEnd/>
          </a:ln>
          <a:effectLst/>
        </p:spPr>
        <p:txBody>
          <a:bodyPr>
            <a:spAutoFit/>
          </a:bodyPr>
          <a:lstStyle/>
          <a:p>
            <a:pPr algn="l">
              <a:spcBef>
                <a:spcPct val="50000"/>
              </a:spcBef>
            </a:pPr>
            <a:r>
              <a:rPr lang="en-GB" b="1"/>
              <a:t>May be addressed by face-to-face or online training</a:t>
            </a:r>
          </a:p>
        </p:txBody>
      </p:sp>
      <p:graphicFrame>
        <p:nvGraphicFramePr>
          <p:cNvPr id="293004" name="Group 140"/>
          <p:cNvGraphicFramePr>
            <a:graphicFrameLocks noGrp="1"/>
          </p:cNvGraphicFramePr>
          <p:nvPr>
            <p:ph type="tbl" idx="1"/>
          </p:nvPr>
        </p:nvGraphicFramePr>
        <p:xfrm>
          <a:off x="455613" y="1472725"/>
          <a:ext cx="8293100" cy="5029200"/>
        </p:xfrm>
        <a:graphic>
          <a:graphicData uri="http://schemas.openxmlformats.org/drawingml/2006/table">
            <a:tbl>
              <a:tblPr/>
              <a:tblGrid>
                <a:gridCol w="8293100"/>
              </a:tblGrid>
              <a:tr h="4333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Global context of food safety</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Needs assessment</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Safety</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QA (validation)</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Metrology</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Sampling</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Laboratory management</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Accreditation</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Analytical methods</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rPr>
                        <a:t>Data analysis and interpretation</a:t>
                      </a:r>
                      <a:endParaRPr kumimoji="0" lang="en-GB" sz="2400" b="1"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GB" sz="2400" b="1" i="0" u="none" strike="noStrike" cap="none" normalizeH="0" baseline="0" dirty="0" smtClean="0">
                          <a:ln>
                            <a:noFill/>
                          </a:ln>
                          <a:solidFill>
                            <a:srgbClr val="000000"/>
                          </a:solidFill>
                          <a:effectLst/>
                          <a:latin typeface="Calibri" pitchFamily="34" charset="0"/>
                        </a:rPr>
                        <a:t>Maintenance and troubleshooting </a:t>
                      </a:r>
                      <a:endParaRPr kumimoji="0" lang="en-GB" sz="2400" b="1" i="0" u="none" strike="noStrike" cap="none" normalizeH="0" baseline="0" dirty="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294" name="Rectangle 406"/>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rgbClr val="FFFFFF"/>
                </a:solidFill>
              </a:rPr>
              <a:t>Training Availability</a:t>
            </a:r>
          </a:p>
        </p:txBody>
      </p:sp>
      <p:sp>
        <p:nvSpPr>
          <p:cNvPr id="294303" name="Rectangle 415"/>
          <p:cNvSpPr>
            <a:spLocks noGrp="1" noChangeArrowheads="1"/>
          </p:cNvSpPr>
          <p:nvPr>
            <p:ph type="tbl" idx="1"/>
          </p:nvPr>
        </p:nvSpPr>
        <p:spPr/>
      </p:sp>
      <p:pic>
        <p:nvPicPr>
          <p:cNvPr id="294305" name="Picture 417"/>
          <p:cNvPicPr>
            <a:picLocks noChangeAspect="1" noChangeArrowheads="1"/>
          </p:cNvPicPr>
          <p:nvPr/>
        </p:nvPicPr>
        <p:blipFill>
          <a:blip r:embed="rId3" cstate="print"/>
          <a:srcRect/>
          <a:stretch>
            <a:fillRect/>
          </a:stretch>
        </p:blipFill>
        <p:spPr bwMode="auto">
          <a:xfrm>
            <a:off x="0" y="1258888"/>
            <a:ext cx="9144000" cy="5338762"/>
          </a:xfrm>
          <a:prstGeom prst="rect">
            <a:avLst/>
          </a:prstGeom>
          <a:noFill/>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aters_2011_template_white">
  <a:themeElements>
    <a:clrScheme name="Waters Black Logo Template 2007 for Office 2007 2 1">
      <a:dk1>
        <a:srgbClr val="B2B2B2"/>
      </a:dk1>
      <a:lt1>
        <a:srgbClr val="FFFFFF"/>
      </a:lt1>
      <a:dk2>
        <a:srgbClr val="000000"/>
      </a:dk2>
      <a:lt2>
        <a:srgbClr val="4BACC6"/>
      </a:lt2>
      <a:accent1>
        <a:srgbClr val="4F81BD"/>
      </a:accent1>
      <a:accent2>
        <a:srgbClr val="C0504D"/>
      </a:accent2>
      <a:accent3>
        <a:srgbClr val="AAAAAA"/>
      </a:accent3>
      <a:accent4>
        <a:srgbClr val="DADADA"/>
      </a:accent4>
      <a:accent5>
        <a:srgbClr val="B2C1DB"/>
      </a:accent5>
      <a:accent6>
        <a:srgbClr val="AE4845"/>
      </a:accent6>
      <a:hlink>
        <a:srgbClr val="9BBB59"/>
      </a:hlink>
      <a:folHlink>
        <a:srgbClr val="8064A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74D4"/>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3374D4"/>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Waters_PPT_template_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aters_PPT_template_white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aters_PPT_template_white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aters_PPT_template_white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aters_PPT_template_white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aters_PPT_template_white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aters_PPT_template_white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aters_PPT_template_white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aters_PPT_template_white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aters_PPT_template_white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aters_PPT_template_white 11">
        <a:dk1>
          <a:srgbClr val="000000"/>
        </a:dk1>
        <a:lt1>
          <a:srgbClr val="FFFFFF"/>
        </a:lt1>
        <a:dk2>
          <a:srgbClr val="331E4C"/>
        </a:dk2>
        <a:lt2>
          <a:srgbClr val="808080"/>
        </a:lt2>
        <a:accent1>
          <a:srgbClr val="00628D"/>
        </a:accent1>
        <a:accent2>
          <a:srgbClr val="788000"/>
        </a:accent2>
        <a:accent3>
          <a:srgbClr val="FFFFFF"/>
        </a:accent3>
        <a:accent4>
          <a:srgbClr val="000000"/>
        </a:accent4>
        <a:accent5>
          <a:srgbClr val="AAB7C5"/>
        </a:accent5>
        <a:accent6>
          <a:srgbClr val="6C7300"/>
        </a:accent6>
        <a:hlink>
          <a:srgbClr val="3F1948"/>
        </a:hlink>
        <a:folHlink>
          <a:srgbClr val="A63F10"/>
        </a:folHlink>
      </a:clrScheme>
      <a:clrMap bg1="lt1" tx1="dk1" bg2="lt2" tx2="dk2" accent1="accent1" accent2="accent2" accent3="accent3" accent4="accent4" accent5="accent5" accent6="accent6" hlink="hlink" folHlink="folHlink"/>
    </a:extraClrScheme>
    <a:extraClrScheme>
      <a:clrScheme name="Waters_PPT_template_white 12">
        <a:dk1>
          <a:srgbClr val="000000"/>
        </a:dk1>
        <a:lt1>
          <a:srgbClr val="FFFFFF"/>
        </a:lt1>
        <a:dk2>
          <a:srgbClr val="331E4C"/>
        </a:dk2>
        <a:lt2>
          <a:srgbClr val="808080"/>
        </a:lt2>
        <a:accent1>
          <a:srgbClr val="90B4E6"/>
        </a:accent1>
        <a:accent2>
          <a:srgbClr val="A7B400"/>
        </a:accent2>
        <a:accent3>
          <a:srgbClr val="FFFFFF"/>
        </a:accent3>
        <a:accent4>
          <a:srgbClr val="000000"/>
        </a:accent4>
        <a:accent5>
          <a:srgbClr val="C6D6F0"/>
        </a:accent5>
        <a:accent6>
          <a:srgbClr val="97A300"/>
        </a:accent6>
        <a:hlink>
          <a:srgbClr val="956DC5"/>
        </a:hlink>
        <a:folHlink>
          <a:srgbClr val="F9A350"/>
        </a:folHlink>
      </a:clrScheme>
      <a:clrMap bg1="lt1" tx1="dk1" bg2="lt2" tx2="dk2" accent1="accent1" accent2="accent2" accent3="accent3" accent4="accent4" accent5="accent5" accent6="accent6" hlink="hlink" folHlink="folHlink"/>
    </a:extraClrScheme>
    <a:extraClrScheme>
      <a:clrScheme name="Waters Black Logo Template 2007 for Office 2007 2 1">
        <a:dk1>
          <a:srgbClr val="B2B2B2"/>
        </a:dk1>
        <a:lt1>
          <a:srgbClr val="FFFFFF"/>
        </a:lt1>
        <a:dk2>
          <a:srgbClr val="000000"/>
        </a:dk2>
        <a:lt2>
          <a:srgbClr val="4BACC6"/>
        </a:lt2>
        <a:accent1>
          <a:srgbClr val="4F81BD"/>
        </a:accent1>
        <a:accent2>
          <a:srgbClr val="C0504D"/>
        </a:accent2>
        <a:accent3>
          <a:srgbClr val="AAAAAA"/>
        </a:accent3>
        <a:accent4>
          <a:srgbClr val="DADADA"/>
        </a:accent4>
        <a:accent5>
          <a:srgbClr val="B2C1DB"/>
        </a:accent5>
        <a:accent6>
          <a:srgbClr val="AE4845"/>
        </a:accent6>
        <a:hlink>
          <a:srgbClr val="9BBB59"/>
        </a:hlink>
        <a:folHlink>
          <a:srgbClr val="8064A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1444</TotalTime>
  <Words>436</Words>
  <Application>Microsoft Office PowerPoint</Application>
  <PresentationFormat>On-screen Show (4:3)</PresentationFormat>
  <Paragraphs>61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Waters_2011_template_white</vt:lpstr>
      <vt:lpstr>Slide 1</vt:lpstr>
      <vt:lpstr>Benefits of capacity building</vt:lpstr>
      <vt:lpstr>Capacity building needs</vt:lpstr>
      <vt:lpstr>WTO SPS Agreement</vt:lpstr>
      <vt:lpstr>Infrastructure Prerequisite</vt:lpstr>
      <vt:lpstr>Training Needs</vt:lpstr>
      <vt:lpstr>Training Availability</vt:lpstr>
    </vt:vector>
  </TitlesOfParts>
  <Company>Waters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CONSECTETUER ADIPISCING LOREM  IPSUM DOLOR SIT AMET</dc:title>
  <dc:creator>barrettb</dc:creator>
  <cp:lastModifiedBy>Megan Crowe</cp:lastModifiedBy>
  <cp:revision>63</cp:revision>
  <cp:lastPrinted>2006-12-15T19:02:28Z</cp:lastPrinted>
  <dcterms:created xsi:type="dcterms:W3CDTF">2011-01-05T14:46:53Z</dcterms:created>
  <dcterms:modified xsi:type="dcterms:W3CDTF">2011-01-27T21:26:20Z</dcterms:modified>
</cp:coreProperties>
</file>